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58" r:id="rId4"/>
    <p:sldId id="264" r:id="rId5"/>
    <p:sldId id="261" r:id="rId6"/>
    <p:sldId id="259" r:id="rId7"/>
    <p:sldId id="263" r:id="rId8"/>
    <p:sldId id="266" r:id="rId9"/>
    <p:sldId id="265" r:id="rId10"/>
    <p:sldId id="269" r:id="rId11"/>
    <p:sldId id="268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EB6F0D-77B6-4EAB-B216-BE3DE557D723}" v="1" dt="2024-05-13T01:18:56.991"/>
    <p1510:client id="{F92FFEEB-3D59-48F0-8251-DA5560E235B6}" v="12" dt="2024-05-13T01:08:39.9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51B32-D0CA-2BEB-B5D5-88C0FB1019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3FCF2A6-EE2B-344A-B770-431EC76678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42021B-81BE-1CF9-F939-1790443D2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04FC0-7EE1-48CA-8620-A6935F711445}" type="datetimeFigureOut">
              <a:rPr lang="ko-KR" altLang="en-US" smtClean="0"/>
              <a:t>2024-05-12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43D04C-97FF-A5AA-7229-D7C6D4687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48E70B-8565-649F-AF89-0E4B475A6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9093-C6ED-4533-9FA5-6A303593A9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422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44C597-DC33-02DB-B729-60F1C3A5E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1056F5C-9674-7633-3C82-77F6179F99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A8EC9F-19DD-AB82-1A9A-C385C5BD7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04FC0-7EE1-48CA-8620-A6935F711445}" type="datetimeFigureOut">
              <a:rPr lang="ko-KR" altLang="en-US" smtClean="0"/>
              <a:t>2024-05-12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C50B79-D446-B304-1324-CC73F4B4C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BD4657-6D03-4199-3EF9-09CEA59F8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9093-C6ED-4533-9FA5-6A303593A9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23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404A887-E745-B324-0D5A-9159B6B76F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CF1852A-6452-4F7D-40ED-147A97CED2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445FF9-7E41-1285-3D98-33CE37148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04FC0-7EE1-48CA-8620-A6935F711445}" type="datetimeFigureOut">
              <a:rPr lang="ko-KR" altLang="en-US" smtClean="0"/>
              <a:t>2024-05-12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D8D57F-0BDE-82DC-190E-A0B9F165B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17215A-3761-E74A-3A5B-558960B62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9093-C6ED-4533-9FA5-6A303593A9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2255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68B99F-08A9-2966-4C39-60DEFDF86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DF314D-8D3D-FAE1-6510-566B82598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969B0F-ABD9-96A8-9FD7-4A05E25D1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04FC0-7EE1-48CA-8620-A6935F711445}" type="datetimeFigureOut">
              <a:rPr lang="ko-KR" altLang="en-US" smtClean="0"/>
              <a:t>2024-05-12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1C2321-3246-7E3E-C6DF-540F43185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34FD3F-45E0-E65B-F40C-2DECC5326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9093-C6ED-4533-9FA5-6A303593A9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8606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BAFBB6-6EDA-E990-D090-CE7A75811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BD8533-E997-11A6-599F-18DE4AD359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86E9A1-78AC-8AAD-68A1-F37E6EA7E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04FC0-7EE1-48CA-8620-A6935F711445}" type="datetimeFigureOut">
              <a:rPr lang="ko-KR" altLang="en-US" smtClean="0"/>
              <a:t>2024-05-12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02A033-81B2-836E-D3F9-96A7A0458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FB3DBD-C0BC-9C20-7BD1-97901313B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9093-C6ED-4533-9FA5-6A303593A9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3274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204F23-1022-FEC1-08CF-9C77B77AB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D277DA-9532-895D-B05F-27171A6314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730959-FCBC-4A22-B1E8-D3E01848AC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835D64-17E0-DA25-9228-E7440DDA6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04FC0-7EE1-48CA-8620-A6935F711445}" type="datetimeFigureOut">
              <a:rPr lang="ko-KR" altLang="en-US" smtClean="0"/>
              <a:t>2024-05-12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1CF2E19-3973-2090-5AA1-0C1250E5B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33A228-3F8A-4C16-9BD1-1444A2C96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9093-C6ED-4533-9FA5-6A303593A9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9526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B250CB-B123-3F79-BA1A-CA3FF599D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440701-A5EA-03E2-9246-7E32108F94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640669A-F8A7-5594-C03F-5E4B672E35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8E4BE52-9692-69D6-385F-C7C92987F2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56C2C90-49B2-0567-889E-98D0AEC7F9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ABFF632-1F9B-28D7-F0E6-75E30DD37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04FC0-7EE1-48CA-8620-A6935F711445}" type="datetimeFigureOut">
              <a:rPr lang="ko-KR" altLang="en-US" smtClean="0"/>
              <a:t>2024-05-12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A6CCCDD-F0F8-26EF-A5B5-D8A4D9861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F54870E-72C7-76A3-4613-BEC175CF4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9093-C6ED-4533-9FA5-6A303593A9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6096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410123-AF6D-C799-76D3-9D7A4B63F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F693C21-398E-B751-5ECD-64EE60CB5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04FC0-7EE1-48CA-8620-A6935F711445}" type="datetimeFigureOut">
              <a:rPr lang="ko-KR" altLang="en-US" smtClean="0"/>
              <a:t>2024-05-12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8B99EE0-D56D-C1D6-0AF6-DF7DC731E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27215BD-A9C8-77AB-AED0-DE1A9803E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9093-C6ED-4533-9FA5-6A303593A9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3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58778F2-0DC3-1E94-0059-14D80478D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04FC0-7EE1-48CA-8620-A6935F711445}" type="datetimeFigureOut">
              <a:rPr lang="ko-KR" altLang="en-US" smtClean="0"/>
              <a:t>2024-05-12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4F829F3-CBAD-3EC2-50D6-B27CAAEAB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4A22333-3EFE-0B01-98A3-5AF6BC2D2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9093-C6ED-4533-9FA5-6A303593A9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5321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DA547F-A211-D886-1BF4-8F3F48D55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3BB644-3B1A-117B-162F-85FEE774E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20F2307-2944-B0BA-5AEA-A15F88E7B3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EDE55D-24C2-89FA-A146-DB1CDB890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04FC0-7EE1-48CA-8620-A6935F711445}" type="datetimeFigureOut">
              <a:rPr lang="ko-KR" altLang="en-US" smtClean="0"/>
              <a:t>2024-05-12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16272E9-CE55-0B21-FA3F-90FAD8DC2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295F72-261C-F2B5-9B61-AC51893ED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9093-C6ED-4533-9FA5-6A303593A9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26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5A7E40-2E17-CEF3-F28A-313914310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6DB5AA7-F03C-9902-69D2-83A1494768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ADB9E0D-6C0C-1842-3D6A-58AC90E920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72EAC56-2F33-BAC3-2288-5B2A5D841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04FC0-7EE1-48CA-8620-A6935F711445}" type="datetimeFigureOut">
              <a:rPr lang="ko-KR" altLang="en-US" smtClean="0"/>
              <a:t>2024-05-12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69422CA-A3E9-2D72-CEB5-46C94A66D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CEE8309-7D02-9F06-D714-C9EBBF4D7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9093-C6ED-4533-9FA5-6A303593A9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103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51FA2F6-9CE8-53EF-4A2D-719A1EEB9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46C625-A5E4-299F-25ED-ABAE74BAE6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0CB31C-ABA1-DD42-BD42-69BF287809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5104FC0-7EE1-48CA-8620-A6935F711445}" type="datetimeFigureOut">
              <a:rPr lang="ko-KR" altLang="en-US" smtClean="0"/>
              <a:t>2024-05-12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208536-A274-226A-8742-36D47F3F62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DFDFD2-8C04-7222-E60E-C994C40943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C19093-C6ED-4533-9FA5-6A303593A9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1057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6F8E70-348B-59CD-4ACF-8314C19E33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b="1" err="1"/>
              <a:t>캡스톤디자인</a:t>
            </a:r>
            <a:r>
              <a:rPr lang="en-US" altLang="ko-KR" b="1"/>
              <a:t>1 </a:t>
            </a:r>
            <a:r>
              <a:rPr lang="ko-KR" altLang="en-US" b="1"/>
              <a:t>중간발표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3BAFAD7-CCE7-191E-A09B-C90AD3D90E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/>
              <a:t>20211883 </a:t>
            </a:r>
            <a:r>
              <a:rPr lang="ko-KR" altLang="en-US"/>
              <a:t>유상현</a:t>
            </a:r>
          </a:p>
          <a:p>
            <a:r>
              <a:rPr lang="en-US" altLang="ko-KR"/>
              <a:t>20211903 </a:t>
            </a:r>
            <a:r>
              <a:rPr lang="ko-KR" altLang="en-US"/>
              <a:t>한현민</a:t>
            </a:r>
          </a:p>
          <a:p>
            <a:r>
              <a:rPr lang="en-US" altLang="ko-KR"/>
              <a:t>20211916 </a:t>
            </a:r>
            <a:r>
              <a:rPr lang="ko-KR" altLang="en-US"/>
              <a:t>유규상</a:t>
            </a:r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7964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F63A16-7C9D-3D5D-6EC8-093E29F29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/>
              <a:t>6. </a:t>
            </a:r>
            <a:r>
              <a:rPr lang="ko-KR" altLang="en-US" b="1"/>
              <a:t>시연</a:t>
            </a:r>
          </a:p>
        </p:txBody>
      </p:sp>
      <p:pic>
        <p:nvPicPr>
          <p:cNvPr id="4" name="cap_mid_h264_mp4_30">
            <a:hlinkClick r:id="" action="ppaction://media"/>
            <a:extLst>
              <a:ext uri="{FF2B5EF4-FFF2-40B4-BE49-F238E27FC236}">
                <a16:creationId xmlns:a16="http://schemas.microsoft.com/office/drawing/2014/main" id="{52E763B1-9BD2-2332-6BB5-C28F518C23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16677" y="1439364"/>
            <a:ext cx="8758646" cy="4926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978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9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94898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D58AF2-0565-B992-5575-F10A3B2FC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ko-KR" altLang="en-US" b="1"/>
              <a:t>감사합니다</a:t>
            </a:r>
            <a:r>
              <a:rPr lang="en-US" altLang="ko-KR" b="1"/>
              <a:t>.</a:t>
            </a:r>
            <a:endParaRPr lang="ko-KR" altLang="en-US" b="1"/>
          </a:p>
        </p:txBody>
      </p:sp>
    </p:spTree>
    <p:extLst>
      <p:ext uri="{BB962C8B-B14F-4D97-AF65-F5344CB8AC3E}">
        <p14:creationId xmlns:p14="http://schemas.microsoft.com/office/powerpoint/2010/main" val="1317762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0C7DEC-AE88-5A5B-C709-831763520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DE9437-D83D-6676-0151-C31A9ED10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7921" y="1825625"/>
            <a:ext cx="7157484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ko-KR" b="1"/>
              <a:t>1. </a:t>
            </a:r>
            <a:r>
              <a:rPr lang="ko-KR" altLang="en-US"/>
              <a:t>하드웨어 및 소프트웨어 개요</a:t>
            </a:r>
            <a:endParaRPr lang="en-US" altLang="ko-KR"/>
          </a:p>
          <a:p>
            <a:pPr marL="0" indent="0">
              <a:buNone/>
            </a:pPr>
            <a:r>
              <a:rPr lang="en-US" altLang="ko-KR" b="1"/>
              <a:t>2. </a:t>
            </a:r>
            <a:r>
              <a:rPr lang="ko-KR" altLang="en-US"/>
              <a:t>만들 작품에 대한 간략한 설명</a:t>
            </a:r>
            <a:endParaRPr lang="en-US" altLang="ko-KR"/>
          </a:p>
          <a:p>
            <a:pPr marL="0" indent="0">
              <a:buNone/>
            </a:pPr>
            <a:r>
              <a:rPr lang="en-US" altLang="ko-KR" b="1"/>
              <a:t>3. </a:t>
            </a:r>
            <a:r>
              <a:rPr lang="ko-KR" altLang="en-US"/>
              <a:t>지금까지 구현한 기능</a:t>
            </a:r>
            <a:endParaRPr lang="en-US" altLang="ko-KR"/>
          </a:p>
          <a:p>
            <a:pPr marL="0" indent="0">
              <a:buNone/>
            </a:pPr>
            <a:r>
              <a:rPr lang="en-US" altLang="ko-KR" b="1"/>
              <a:t>4. </a:t>
            </a:r>
            <a:r>
              <a:rPr lang="ko-KR" altLang="en-US"/>
              <a:t>프로젝트 하는데 힘들었던 점 과 좋은 점</a:t>
            </a:r>
            <a:endParaRPr lang="en-US" altLang="ko-KR"/>
          </a:p>
          <a:p>
            <a:pPr marL="0" indent="0">
              <a:buNone/>
            </a:pPr>
            <a:r>
              <a:rPr lang="en-US" altLang="ko-KR" b="1"/>
              <a:t>5. </a:t>
            </a:r>
            <a:r>
              <a:rPr lang="ko-KR" altLang="en-US"/>
              <a:t>앞으로 구현할 기능 일정</a:t>
            </a:r>
            <a:endParaRPr lang="en-US" altLang="ko-KR"/>
          </a:p>
          <a:p>
            <a:pPr marL="0" indent="0">
              <a:buNone/>
            </a:pPr>
            <a:r>
              <a:rPr lang="en-US" altLang="ko-KR" b="1"/>
              <a:t>6. </a:t>
            </a:r>
            <a:r>
              <a:rPr lang="ko-KR" altLang="en-US"/>
              <a:t>시연</a:t>
            </a:r>
            <a:endParaRPr lang="en-US" altLang="ko-KR"/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8895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71B23D-13C7-E687-3C4B-07EBF589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/>
              <a:t>1. </a:t>
            </a:r>
            <a:r>
              <a:rPr lang="ko-KR" altLang="en-US" b="1"/>
              <a:t>하드웨어 및 소프트웨어 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D2655F-D636-8780-06DC-3C31333A74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b="1" err="1"/>
              <a:t>라즈베리파이</a:t>
            </a:r>
            <a:r>
              <a:rPr lang="en-US" altLang="ko-KR" b="1"/>
              <a:t>5</a:t>
            </a:r>
            <a:r>
              <a:rPr lang="ko-KR" altLang="en-US" b="1"/>
              <a:t> </a:t>
            </a:r>
            <a:r>
              <a:rPr lang="ko-KR" altLang="en-US"/>
              <a:t>사용</a:t>
            </a:r>
            <a:endParaRPr lang="en-US" altLang="ko-KR"/>
          </a:p>
          <a:p>
            <a:pPr lvl="1"/>
            <a:r>
              <a:rPr lang="ko-KR" altLang="en-US" err="1"/>
              <a:t>라즈베리파이</a:t>
            </a:r>
            <a:r>
              <a:rPr lang="ko-KR" altLang="en-US"/>
              <a:t> 메인보드에 와이파이</a:t>
            </a:r>
            <a:r>
              <a:rPr lang="en-US" altLang="ko-KR"/>
              <a:t>, </a:t>
            </a:r>
            <a:r>
              <a:rPr lang="ko-KR" altLang="en-US" err="1"/>
              <a:t>블루투스등</a:t>
            </a:r>
            <a:r>
              <a:rPr lang="ko-KR" altLang="en-US"/>
              <a:t> </a:t>
            </a:r>
            <a:r>
              <a:rPr lang="ko-KR" altLang="en-US" b="1"/>
              <a:t>다양한 모듈</a:t>
            </a:r>
            <a:r>
              <a:rPr lang="ko-KR" altLang="en-US"/>
              <a:t>이 있고 </a:t>
            </a:r>
            <a:r>
              <a:rPr lang="ko-KR" altLang="en-US" b="1"/>
              <a:t>파이썬 기반</a:t>
            </a:r>
            <a:r>
              <a:rPr lang="ko-KR" altLang="en-US"/>
              <a:t>으로 작동하기 때문에 </a:t>
            </a:r>
            <a:r>
              <a:rPr lang="ko-KR" altLang="en-US" b="1" err="1"/>
              <a:t>딥러닝을</a:t>
            </a:r>
            <a:r>
              <a:rPr lang="ko-KR" altLang="en-US" b="1"/>
              <a:t> 이용한 제품 개발하기에 적합</a:t>
            </a:r>
            <a:r>
              <a:rPr lang="ko-KR" altLang="en-US"/>
              <a:t>하고 상대적으로 저렴한 편이어서 사용하게 됨</a:t>
            </a:r>
            <a:r>
              <a:rPr lang="en-US" altLang="ko-KR"/>
              <a:t>.</a:t>
            </a:r>
          </a:p>
          <a:p>
            <a:pPr lvl="1"/>
            <a:r>
              <a:rPr lang="en-US" altLang="ko-KR"/>
              <a:t>CPU</a:t>
            </a:r>
            <a:r>
              <a:rPr lang="ko-KR" altLang="en-US"/>
              <a:t>가 </a:t>
            </a:r>
            <a:r>
              <a:rPr lang="en-US" altLang="ko-KR"/>
              <a:t>Arm Cortex-A76 </a:t>
            </a:r>
            <a:r>
              <a:rPr lang="ko-KR" altLang="en-US"/>
              <a:t>프로세서</a:t>
            </a:r>
            <a:r>
              <a:rPr lang="en-US" altLang="ko-KR"/>
              <a:t>(2.4GHz) </a:t>
            </a:r>
            <a:r>
              <a:rPr lang="ko-KR" altLang="en-US"/>
              <a:t>기반</a:t>
            </a:r>
            <a:r>
              <a:rPr lang="en-US" altLang="ko-KR"/>
              <a:t>,</a:t>
            </a:r>
            <a:r>
              <a:rPr lang="ko-KR" altLang="en-US"/>
              <a:t> 램은 </a:t>
            </a:r>
            <a:r>
              <a:rPr lang="en-US" altLang="ko-KR"/>
              <a:t>4GB</a:t>
            </a:r>
          </a:p>
          <a:p>
            <a:r>
              <a:rPr lang="ko-KR" altLang="en-US"/>
              <a:t>그 외 </a:t>
            </a:r>
            <a:r>
              <a:rPr lang="ko-KR" altLang="en-US" err="1"/>
              <a:t>라즈베리파이에</a:t>
            </a:r>
            <a:r>
              <a:rPr lang="ko-KR" altLang="en-US"/>
              <a:t> </a:t>
            </a:r>
            <a:r>
              <a:rPr lang="ko-KR" altLang="en-US" b="1"/>
              <a:t>온 습도 센서</a:t>
            </a:r>
            <a:r>
              <a:rPr lang="en-US" altLang="ko-KR" b="1"/>
              <a:t>, LED, </a:t>
            </a:r>
            <a:r>
              <a:rPr lang="ko-KR" altLang="en-US" b="1"/>
              <a:t>모터</a:t>
            </a:r>
            <a:r>
              <a:rPr lang="en-US" altLang="ko-KR" b="1"/>
              <a:t>, </a:t>
            </a:r>
            <a:r>
              <a:rPr lang="ko-KR" altLang="en-US" b="1"/>
              <a:t>카메라</a:t>
            </a:r>
            <a:r>
              <a:rPr lang="ko-KR" altLang="en-US"/>
              <a:t>를 장착함</a:t>
            </a:r>
            <a:r>
              <a:rPr lang="en-US" altLang="ko-KR"/>
              <a:t>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5538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71B23D-13C7-E687-3C4B-07EBF589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/>
              <a:t>2. </a:t>
            </a:r>
            <a:r>
              <a:rPr lang="ko-KR" altLang="en-US" b="1"/>
              <a:t>만들 작품에 대한 간략한 설명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D2655F-D636-8780-06DC-3C31333A74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b="1" err="1"/>
              <a:t>라즈베리파이</a:t>
            </a:r>
            <a:r>
              <a:rPr lang="ko-KR" altLang="en-US" err="1"/>
              <a:t>를</a:t>
            </a:r>
            <a:r>
              <a:rPr lang="ko-KR" altLang="en-US"/>
              <a:t> 기반으로 </a:t>
            </a:r>
            <a:r>
              <a:rPr lang="en-US" altLang="ko-KR" b="1"/>
              <a:t>IOT</a:t>
            </a:r>
            <a:r>
              <a:rPr lang="ko-KR" altLang="en-US" b="1"/>
              <a:t>시스템과 인공지능</a:t>
            </a:r>
            <a:r>
              <a:rPr lang="en-US" altLang="ko-KR" b="1"/>
              <a:t>(</a:t>
            </a:r>
            <a:r>
              <a:rPr lang="ko-KR" altLang="en-US" b="1"/>
              <a:t>딥러닝</a:t>
            </a:r>
            <a:r>
              <a:rPr lang="en-US" altLang="ko-KR" b="1"/>
              <a:t>)</a:t>
            </a:r>
            <a:r>
              <a:rPr lang="ko-KR" altLang="en-US" b="1"/>
              <a:t> 서비스</a:t>
            </a:r>
            <a:r>
              <a:rPr lang="ko-KR" altLang="en-US"/>
              <a:t> 구현하는 제품 제작 예정</a:t>
            </a:r>
            <a:endParaRPr lang="en-US" altLang="ko-KR"/>
          </a:p>
          <a:p>
            <a:pPr lvl="1"/>
            <a:r>
              <a:rPr lang="ko-KR" altLang="en-US"/>
              <a:t>사용자는 </a:t>
            </a:r>
            <a:r>
              <a:rPr lang="ko-KR" altLang="en-US" b="1"/>
              <a:t>스마트폰 앱</a:t>
            </a:r>
            <a:r>
              <a:rPr lang="ko-KR" altLang="en-US"/>
              <a:t> 만으로 </a:t>
            </a:r>
            <a:r>
              <a:rPr lang="en-US" altLang="ko-KR"/>
              <a:t>LED</a:t>
            </a:r>
            <a:r>
              <a:rPr lang="ko-KR" altLang="en-US"/>
              <a:t>켜거나 끄고</a:t>
            </a:r>
            <a:r>
              <a:rPr lang="en-US" altLang="ko-KR"/>
              <a:t>,</a:t>
            </a:r>
            <a:r>
              <a:rPr lang="ko-KR" altLang="en-US"/>
              <a:t> 현재 온도와 습도를 확인 할 수 있고 문 열기 및 닫기</a:t>
            </a:r>
            <a:r>
              <a:rPr lang="en-US" altLang="ko-KR"/>
              <a:t> </a:t>
            </a:r>
            <a:r>
              <a:rPr lang="ko-KR" altLang="en-US"/>
              <a:t>등 여러 명령을 수행 할 수 있음</a:t>
            </a:r>
            <a:endParaRPr lang="en-US" altLang="ko-KR"/>
          </a:p>
          <a:p>
            <a:pPr lvl="1"/>
            <a:r>
              <a:rPr lang="ko-KR" altLang="en-US"/>
              <a:t>사용자는 </a:t>
            </a:r>
            <a:r>
              <a:rPr lang="ko-KR" altLang="en-US" b="1"/>
              <a:t>스마트폰 앱</a:t>
            </a:r>
            <a:r>
              <a:rPr lang="ko-KR" altLang="en-US"/>
              <a:t> 만으로 번역기</a:t>
            </a:r>
            <a:r>
              <a:rPr lang="en-US" altLang="ko-KR"/>
              <a:t> </a:t>
            </a:r>
            <a:r>
              <a:rPr lang="ko-KR" altLang="en-US"/>
              <a:t>등 여러 인공지능 서비스도 이용할 수 있게 함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작품을 실제 집에서 작품 설치하는 대신에 </a:t>
            </a:r>
            <a:r>
              <a:rPr lang="ko-KR" altLang="en-US" b="1"/>
              <a:t>미니어처 집에 </a:t>
            </a:r>
            <a:r>
              <a:rPr lang="ko-KR" altLang="en-US"/>
              <a:t>설치하여 </a:t>
            </a:r>
            <a:r>
              <a:rPr lang="ko-KR" altLang="en-US" b="1"/>
              <a:t>한눈에 시뮬레이션</a:t>
            </a:r>
            <a:r>
              <a:rPr lang="ko-KR" altLang="en-US"/>
              <a:t> 할 수 있게 함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앱 실행 할 때 </a:t>
            </a:r>
            <a:r>
              <a:rPr lang="ko-KR" altLang="en-US" b="1"/>
              <a:t>지문인식 기능</a:t>
            </a:r>
            <a:r>
              <a:rPr lang="ko-KR" altLang="en-US"/>
              <a:t>을</a:t>
            </a:r>
            <a:r>
              <a:rPr lang="ko-KR" altLang="en-US" b="1"/>
              <a:t> </a:t>
            </a:r>
            <a:r>
              <a:rPr lang="ko-KR" altLang="en-US"/>
              <a:t>통해 실제 사용자가 맞는지 확인하게 함</a:t>
            </a:r>
            <a:r>
              <a:rPr lang="en-US" altLang="ko-KR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1031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F1C899-7AF7-1F7A-7D9B-2BAFCAAF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/>
              <a:t>3-1. </a:t>
            </a:r>
            <a:r>
              <a:rPr lang="ko-KR" altLang="en-US" b="1"/>
              <a:t>지금까지 구현한 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6ED1AB-8711-3B46-751B-D02E75340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55757"/>
            <a:ext cx="10515600" cy="421205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/>
              <a:t>앱 제작할 때 최대한 흔히 쓰는 </a:t>
            </a:r>
            <a:r>
              <a:rPr lang="ko-KR" altLang="en-US" b="1"/>
              <a:t>스마트폰 </a:t>
            </a:r>
            <a:r>
              <a:rPr lang="en-US" altLang="ko-KR" b="1"/>
              <a:t>UI</a:t>
            </a:r>
            <a:r>
              <a:rPr lang="ko-KR" altLang="en-US" b="1"/>
              <a:t>와 비슷</a:t>
            </a:r>
            <a:r>
              <a:rPr lang="ko-KR" altLang="en-US"/>
              <a:t>하게 함</a:t>
            </a:r>
            <a:r>
              <a:rPr lang="en-US" altLang="ko-KR"/>
              <a:t>.</a:t>
            </a:r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4D99807-EB9D-B7B0-1C02-914461B7B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2948" y="1690688"/>
            <a:ext cx="6826103" cy="3942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1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71B23D-13C7-E687-3C4B-07EBF589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/>
              <a:t>3-2. </a:t>
            </a:r>
            <a:r>
              <a:rPr lang="ko-KR" altLang="en-US" b="1"/>
              <a:t>지금까지 구현한 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D2655F-D636-8780-06DC-3C31333A74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/>
              <a:t>1. </a:t>
            </a:r>
            <a:r>
              <a:rPr lang="ko-KR" altLang="en-US"/>
              <a:t>와이파이를 통해 </a:t>
            </a:r>
            <a:r>
              <a:rPr lang="en-US" altLang="ko-KR" b="1"/>
              <a:t>TCP </a:t>
            </a:r>
            <a:r>
              <a:rPr lang="ko-KR" altLang="en-US" b="1"/>
              <a:t>및 </a:t>
            </a:r>
            <a:r>
              <a:rPr lang="en-US" altLang="ko-KR" b="1"/>
              <a:t>IP</a:t>
            </a:r>
            <a:r>
              <a:rPr lang="ko-KR" altLang="en-US" b="1"/>
              <a:t>연결</a:t>
            </a:r>
            <a:r>
              <a:rPr lang="ko-KR" altLang="en-US"/>
              <a:t>을 이용해서 몇가지 </a:t>
            </a:r>
            <a:r>
              <a:rPr lang="en-US" altLang="ko-KR" b="1"/>
              <a:t>IOT</a:t>
            </a:r>
            <a:r>
              <a:rPr lang="ko-KR" altLang="en-US" b="1"/>
              <a:t>기능을 구현</a:t>
            </a:r>
            <a:r>
              <a:rPr lang="ko-KR" altLang="en-US"/>
              <a:t>함</a:t>
            </a:r>
            <a:r>
              <a:rPr lang="en-US" altLang="ko-KR"/>
              <a:t>.</a:t>
            </a:r>
          </a:p>
          <a:p>
            <a:pPr lvl="1"/>
            <a:r>
              <a:rPr lang="en-US" altLang="ko-KR"/>
              <a:t>1. </a:t>
            </a:r>
            <a:r>
              <a:rPr lang="ko-KR" altLang="en-US" b="1"/>
              <a:t>조명장치</a:t>
            </a:r>
            <a:r>
              <a:rPr lang="ko-KR" altLang="en-US"/>
              <a:t> 원격으로 켜거나 끄기</a:t>
            </a:r>
            <a:endParaRPr lang="en-US" altLang="ko-KR"/>
          </a:p>
          <a:p>
            <a:pPr lvl="1"/>
            <a:r>
              <a:rPr lang="en-US" altLang="ko-KR"/>
              <a:t>2. </a:t>
            </a:r>
            <a:r>
              <a:rPr lang="ko-KR" altLang="en-US" b="1"/>
              <a:t>문</a:t>
            </a:r>
            <a:r>
              <a:rPr lang="ko-KR" altLang="en-US"/>
              <a:t> 원격으로 열기 및 닫기</a:t>
            </a:r>
            <a:endParaRPr lang="en-US" altLang="ko-KR"/>
          </a:p>
          <a:p>
            <a:pPr lvl="2"/>
            <a:r>
              <a:rPr lang="ko-KR" altLang="en-US"/>
              <a:t>아직 미니어처 집을 만들지 않아서 스마트폰 앱을 통해 </a:t>
            </a:r>
            <a:r>
              <a:rPr lang="ko-KR" altLang="en-US" b="1"/>
              <a:t>모터가 돌아가는 것만 구현함</a:t>
            </a:r>
            <a:r>
              <a:rPr lang="en-US" altLang="ko-KR" b="1"/>
              <a:t>.</a:t>
            </a:r>
          </a:p>
          <a:p>
            <a:pPr lvl="1"/>
            <a:r>
              <a:rPr lang="en-US" altLang="ko-KR"/>
              <a:t>3. </a:t>
            </a:r>
            <a:r>
              <a:rPr lang="ko-KR" altLang="en-US"/>
              <a:t>현재 </a:t>
            </a:r>
            <a:r>
              <a:rPr lang="ko-KR" altLang="en-US" b="1"/>
              <a:t>온습도를 측정</a:t>
            </a:r>
            <a:r>
              <a:rPr lang="ko-KR" altLang="en-US"/>
              <a:t>해서 결과값 표시</a:t>
            </a:r>
            <a:endParaRPr lang="en-US" altLang="ko-KR"/>
          </a:p>
          <a:p>
            <a:pPr lvl="1"/>
            <a:r>
              <a:rPr lang="en-US" altLang="ko-KR"/>
              <a:t>4. </a:t>
            </a:r>
            <a:r>
              <a:rPr lang="ko-KR" altLang="en-US" b="1"/>
              <a:t>외부카메라</a:t>
            </a:r>
            <a:r>
              <a:rPr lang="ko-KR" altLang="en-US"/>
              <a:t>를 통해 </a:t>
            </a:r>
            <a:r>
              <a:rPr lang="ko-KR" altLang="en-US" b="1"/>
              <a:t>바깥모습 확인</a:t>
            </a:r>
            <a:r>
              <a:rPr lang="ko-KR" altLang="en-US"/>
              <a:t>하는 기능</a:t>
            </a:r>
            <a:endParaRPr lang="en-US" altLang="ko-KR"/>
          </a:p>
          <a:p>
            <a:pPr lvl="2"/>
            <a:r>
              <a:rPr lang="ko-KR" altLang="en-US"/>
              <a:t>결과적으로 </a:t>
            </a:r>
            <a:r>
              <a:rPr lang="ko-KR" altLang="en-US" b="1"/>
              <a:t>외부 카메라 </a:t>
            </a:r>
            <a:r>
              <a:rPr lang="en-US" altLang="ko-KR" b="1"/>
              <a:t>(CCTV)</a:t>
            </a:r>
            <a:r>
              <a:rPr lang="ko-KR" altLang="en-US" b="1"/>
              <a:t>를 통해 촬영된 사진</a:t>
            </a:r>
            <a:r>
              <a:rPr lang="ko-KR" altLang="en-US"/>
              <a:t>을</a:t>
            </a:r>
            <a:r>
              <a:rPr lang="ko-KR" altLang="en-US" b="1"/>
              <a:t> 스마트폰에 무선으로 전송되어 볼 수 있지만</a:t>
            </a:r>
            <a:r>
              <a:rPr lang="en-US" altLang="ko-KR"/>
              <a:t>, </a:t>
            </a:r>
            <a:r>
              <a:rPr lang="ko-KR" altLang="en-US"/>
              <a:t>화질 최적화를 아직 못해서 흐리게 나옴</a:t>
            </a:r>
            <a:r>
              <a:rPr lang="en-US" altLang="ko-KR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93902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71B23D-13C7-E687-3C4B-07EBF589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/>
              <a:t>3-3. </a:t>
            </a:r>
            <a:r>
              <a:rPr lang="ko-KR" altLang="en-US" b="1"/>
              <a:t>지금까지 구현한 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D2655F-D636-8780-06DC-3C31333A74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/>
              <a:t>2. AI</a:t>
            </a:r>
            <a:r>
              <a:rPr lang="ko-KR" altLang="en-US"/>
              <a:t>서비스 </a:t>
            </a:r>
            <a:r>
              <a:rPr lang="ko-KR" altLang="en-US" b="1"/>
              <a:t>중 번역기 서비스 </a:t>
            </a:r>
            <a:r>
              <a:rPr lang="ko-KR" altLang="en-US"/>
              <a:t>제작</a:t>
            </a:r>
            <a:r>
              <a:rPr lang="en-US" altLang="ko-KR"/>
              <a:t>.</a:t>
            </a:r>
          </a:p>
          <a:p>
            <a:pPr lvl="1"/>
            <a:r>
              <a:rPr lang="ko-KR" altLang="en-US" b="1" err="1"/>
              <a:t>파이토치</a:t>
            </a:r>
            <a:r>
              <a:rPr lang="ko-KR" altLang="en-US" b="1"/>
              <a:t> 기반</a:t>
            </a:r>
            <a:r>
              <a:rPr lang="ko-KR" altLang="en-US"/>
              <a:t>으로 </a:t>
            </a:r>
            <a:r>
              <a:rPr lang="en-US" altLang="ko-KR"/>
              <a:t>SEQ2SEQ</a:t>
            </a:r>
            <a:r>
              <a:rPr lang="ko-KR" altLang="en-US"/>
              <a:t>를 이용해서 </a:t>
            </a:r>
            <a:r>
              <a:rPr lang="en-US" altLang="ko-KR"/>
              <a:t>Attention</a:t>
            </a:r>
            <a:r>
              <a:rPr lang="ko-KR" altLang="en-US"/>
              <a:t>기법 적용한 </a:t>
            </a:r>
            <a:r>
              <a:rPr lang="ko-KR" altLang="en-US" err="1"/>
              <a:t>딥러닝으로</a:t>
            </a:r>
            <a:r>
              <a:rPr lang="ko-KR" altLang="en-US"/>
              <a:t> 학습시킴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번역 데이터 파일은 </a:t>
            </a:r>
            <a:r>
              <a:rPr lang="en-US" altLang="ko-KR" err="1"/>
              <a:t>tatoeba</a:t>
            </a:r>
            <a:r>
              <a:rPr lang="ko-KR" altLang="en-US"/>
              <a:t>이라는 단체의 사이트에서 제공한 </a:t>
            </a:r>
            <a:r>
              <a:rPr lang="ko-KR" altLang="en-US" b="1"/>
              <a:t>한글</a:t>
            </a:r>
            <a:r>
              <a:rPr lang="en-US" altLang="ko-KR" b="1"/>
              <a:t>-</a:t>
            </a:r>
            <a:r>
              <a:rPr lang="ko-KR" altLang="en-US" b="1"/>
              <a:t>영어 번역 빅데이터</a:t>
            </a:r>
            <a:r>
              <a:rPr lang="ko-KR" altLang="en-US"/>
              <a:t>를 이용</a:t>
            </a:r>
            <a:endParaRPr lang="en-US" altLang="ko-KR"/>
          </a:p>
          <a:p>
            <a:pPr lvl="1"/>
            <a:r>
              <a:rPr lang="ko-KR" altLang="en-US"/>
              <a:t>번역 정확도가 생각보다 괜찮지만 어순이 실제 정답하고 다르게 나오는 경우 있음</a:t>
            </a:r>
            <a:r>
              <a:rPr lang="en-US" altLang="ko-KR"/>
              <a:t>. (</a:t>
            </a:r>
            <a:r>
              <a:rPr lang="ko-KR" altLang="en-US"/>
              <a:t>개선 예정</a:t>
            </a:r>
            <a:r>
              <a:rPr lang="en-US" altLang="ko-KR"/>
              <a:t>)</a:t>
            </a:r>
          </a:p>
          <a:p>
            <a:r>
              <a:rPr lang="en-US" altLang="ko-KR"/>
              <a:t>3. </a:t>
            </a:r>
            <a:r>
              <a:rPr lang="ko-KR" altLang="en-US"/>
              <a:t>앱에 들어갈 때 </a:t>
            </a:r>
            <a:r>
              <a:rPr lang="ko-KR" altLang="en-US" b="1"/>
              <a:t>지문인식 </a:t>
            </a:r>
            <a:r>
              <a:rPr lang="ko-KR" altLang="en-US"/>
              <a:t>기능을 하도록 제작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86360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71B23D-13C7-E687-3C4B-07EBF589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/>
              <a:t>4. </a:t>
            </a:r>
            <a:r>
              <a:rPr lang="ko-KR" altLang="en-US" b="1"/>
              <a:t>프로젝트 하는데 힘들었던 점 과 좋은 점</a:t>
            </a:r>
            <a:r>
              <a:rPr lang="en-US" altLang="ko-KR" b="1"/>
              <a:t>.</a:t>
            </a:r>
            <a:endParaRPr lang="ko-KR" altLang="en-US" b="1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D2655F-D636-8780-06DC-3C31333A74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b="1" err="1"/>
              <a:t>비대면</a:t>
            </a:r>
            <a:r>
              <a:rPr lang="ko-KR" altLang="en-US" b="1"/>
              <a:t> 또는 대면으로 정기적 모임</a:t>
            </a:r>
            <a:r>
              <a:rPr lang="ko-KR" altLang="en-US"/>
              <a:t>을 통해 각자 </a:t>
            </a:r>
            <a:r>
              <a:rPr lang="ko-KR" altLang="en-US" err="1"/>
              <a:t>해야하는</a:t>
            </a:r>
            <a:r>
              <a:rPr lang="ko-KR" altLang="en-US"/>
              <a:t> 역할을 함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어려운 일이 있을 때 </a:t>
            </a:r>
            <a:r>
              <a:rPr lang="ko-KR" altLang="en-US" b="1"/>
              <a:t>서로 도와 줌</a:t>
            </a:r>
            <a:r>
              <a:rPr lang="en-US" altLang="ko-KR" b="1"/>
              <a:t>.</a:t>
            </a:r>
          </a:p>
          <a:p>
            <a:pPr lvl="1"/>
            <a:r>
              <a:rPr lang="ko-KR" altLang="en-US"/>
              <a:t>각자 자신의 </a:t>
            </a:r>
            <a:r>
              <a:rPr lang="ko-KR" altLang="en-US" b="1"/>
              <a:t>역할</a:t>
            </a:r>
            <a:r>
              <a:rPr lang="ko-KR" altLang="en-US"/>
              <a:t>에 </a:t>
            </a:r>
            <a:r>
              <a:rPr lang="ko-KR" altLang="en-US" b="1"/>
              <a:t>충실한 편</a:t>
            </a:r>
            <a:r>
              <a:rPr lang="ko-KR" altLang="en-US"/>
              <a:t>이고 </a:t>
            </a:r>
            <a:r>
              <a:rPr lang="ko-KR" altLang="en-US" b="1"/>
              <a:t>제작</a:t>
            </a:r>
            <a:r>
              <a:rPr lang="ko-KR" altLang="en-US"/>
              <a:t>을 </a:t>
            </a:r>
            <a:r>
              <a:rPr lang="ko-KR" altLang="en-US" b="1"/>
              <a:t>수월</a:t>
            </a:r>
            <a:r>
              <a:rPr lang="ko-KR" altLang="en-US"/>
              <a:t>하게 한 편임</a:t>
            </a:r>
            <a:r>
              <a:rPr lang="en-US" altLang="ko-KR"/>
              <a:t>.</a:t>
            </a:r>
          </a:p>
          <a:p>
            <a:r>
              <a:rPr lang="en-US" altLang="ko-KR" b="1"/>
              <a:t>AI</a:t>
            </a:r>
            <a:r>
              <a:rPr lang="ko-KR" altLang="en-US" b="1"/>
              <a:t>기능 </a:t>
            </a:r>
            <a:r>
              <a:rPr lang="ko-KR" altLang="en-US"/>
              <a:t>구현하기 매우 힘들었음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그래도 </a:t>
            </a:r>
            <a:r>
              <a:rPr lang="ko-KR" altLang="en-US" b="1"/>
              <a:t>구현 성공</a:t>
            </a:r>
            <a:r>
              <a:rPr lang="ko-KR" altLang="en-US"/>
              <a:t>했고 어느정도 성능이 나옴</a:t>
            </a:r>
            <a:r>
              <a:rPr lang="en-US" altLang="ko-KR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950923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71B23D-13C7-E687-3C4B-07EBF589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/>
              <a:t>5. </a:t>
            </a:r>
            <a:r>
              <a:rPr lang="ko-KR" altLang="en-US" b="1"/>
              <a:t>앞으로 구현할 기능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D2655F-D636-8780-06DC-3C31333A74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4763"/>
            <a:ext cx="10515600" cy="4752200"/>
          </a:xfrm>
        </p:spPr>
        <p:txBody>
          <a:bodyPr>
            <a:normAutofit/>
          </a:bodyPr>
          <a:lstStyle/>
          <a:p>
            <a:r>
              <a:rPr lang="en-US" altLang="ko-KR" b="1"/>
              <a:t>5</a:t>
            </a:r>
            <a:r>
              <a:rPr lang="ko-KR" altLang="en-US" b="1"/>
              <a:t>월</a:t>
            </a:r>
            <a:endParaRPr lang="en-US" altLang="ko-KR" b="1"/>
          </a:p>
          <a:p>
            <a:pPr lvl="1"/>
            <a:r>
              <a:rPr lang="ko-KR" altLang="en-US" b="1"/>
              <a:t>외부 카메라</a:t>
            </a:r>
            <a:r>
              <a:rPr lang="ko-KR" altLang="en-US"/>
              <a:t>로 </a:t>
            </a:r>
            <a:r>
              <a:rPr lang="ko-KR" altLang="en-US" b="1"/>
              <a:t>얼굴인식</a:t>
            </a:r>
            <a:r>
              <a:rPr lang="ko-KR" altLang="en-US"/>
              <a:t>을 통한 </a:t>
            </a:r>
            <a:r>
              <a:rPr lang="ko-KR" altLang="en-US" b="1"/>
              <a:t>사용자 인증 </a:t>
            </a:r>
            <a:r>
              <a:rPr lang="ko-KR" altLang="en-US"/>
              <a:t>역할 구현 예정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외부 카메라로 </a:t>
            </a:r>
            <a:r>
              <a:rPr lang="ko-KR" altLang="en-US" b="1"/>
              <a:t>이미지</a:t>
            </a:r>
            <a:r>
              <a:rPr lang="ko-KR" altLang="en-US"/>
              <a:t>를 </a:t>
            </a:r>
            <a:r>
              <a:rPr lang="ko-KR" altLang="en-US" b="1"/>
              <a:t>스마트폰</a:t>
            </a:r>
            <a:r>
              <a:rPr lang="ko-KR" altLang="en-US"/>
              <a:t>에 무선으로 </a:t>
            </a:r>
            <a:r>
              <a:rPr lang="ko-KR" altLang="en-US" b="1"/>
              <a:t>전송</a:t>
            </a:r>
            <a:r>
              <a:rPr lang="ko-KR" altLang="en-US"/>
              <a:t>할 때 </a:t>
            </a:r>
            <a:r>
              <a:rPr lang="ko-KR" altLang="en-US" b="1"/>
              <a:t>화질 개선</a:t>
            </a:r>
            <a:endParaRPr lang="en-US" altLang="ko-KR" b="1"/>
          </a:p>
          <a:p>
            <a:pPr lvl="1"/>
            <a:r>
              <a:rPr lang="ko-KR" altLang="en-US"/>
              <a:t>외부에서 </a:t>
            </a:r>
            <a:r>
              <a:rPr lang="ko-KR" altLang="en-US" b="1"/>
              <a:t>벨 </a:t>
            </a:r>
            <a:r>
              <a:rPr lang="en-US" altLang="ko-KR" b="1"/>
              <a:t>(</a:t>
            </a:r>
            <a:r>
              <a:rPr lang="ko-KR" altLang="en-US" b="1"/>
              <a:t>버튼</a:t>
            </a:r>
            <a:r>
              <a:rPr lang="en-US" altLang="ko-KR" b="1"/>
              <a:t>)</a:t>
            </a:r>
            <a:r>
              <a:rPr lang="ko-KR" altLang="en-US"/>
              <a:t>을 누르면 스마트폰에서 </a:t>
            </a:r>
            <a:r>
              <a:rPr lang="ko-KR" altLang="en-US" b="1"/>
              <a:t>알림</a:t>
            </a:r>
            <a:r>
              <a:rPr lang="ko-KR" altLang="en-US"/>
              <a:t>이 오도록 서비스 구현예정</a:t>
            </a:r>
            <a:endParaRPr lang="en-US" altLang="ko-KR"/>
          </a:p>
          <a:p>
            <a:r>
              <a:rPr lang="en-US" altLang="ko-KR" b="1"/>
              <a:t>6</a:t>
            </a:r>
            <a:r>
              <a:rPr lang="ko-KR" altLang="en-US" b="1"/>
              <a:t>월</a:t>
            </a:r>
            <a:endParaRPr lang="en-US" altLang="ko-KR" b="1"/>
          </a:p>
          <a:p>
            <a:pPr lvl="1"/>
            <a:r>
              <a:rPr lang="ko-KR" altLang="en-US" b="1"/>
              <a:t>인공지능 성능 개선 </a:t>
            </a:r>
            <a:r>
              <a:rPr lang="ko-KR" altLang="en-US"/>
              <a:t>예정</a:t>
            </a:r>
          </a:p>
          <a:p>
            <a:pPr lvl="1"/>
            <a:r>
              <a:rPr lang="ko-KR" altLang="en-US"/>
              <a:t>빅데이터를 더 찾아서 </a:t>
            </a:r>
            <a:r>
              <a:rPr lang="ko-KR" altLang="en-US" b="1"/>
              <a:t>더 많은 인공지능 구현 </a:t>
            </a:r>
            <a:r>
              <a:rPr lang="ko-KR" altLang="en-US"/>
              <a:t>예정</a:t>
            </a:r>
            <a:endParaRPr lang="en-US" altLang="ko-KR"/>
          </a:p>
          <a:p>
            <a:r>
              <a:rPr lang="en-US" altLang="ko-KR" b="1"/>
              <a:t>7</a:t>
            </a:r>
            <a:r>
              <a:rPr lang="ko-KR" altLang="en-US" b="1"/>
              <a:t>월</a:t>
            </a:r>
          </a:p>
          <a:p>
            <a:pPr lvl="1"/>
            <a:r>
              <a:rPr lang="en-US" altLang="ko-KR" b="1"/>
              <a:t>LCD</a:t>
            </a:r>
            <a:r>
              <a:rPr lang="ko-KR" altLang="en-US" b="1"/>
              <a:t>모듈</a:t>
            </a:r>
            <a:r>
              <a:rPr lang="ko-KR" altLang="en-US"/>
              <a:t>을 이용해서 </a:t>
            </a:r>
            <a:r>
              <a:rPr lang="ko-KR" altLang="en-US" b="1"/>
              <a:t>화면 출력 </a:t>
            </a:r>
            <a:r>
              <a:rPr lang="ko-KR" altLang="en-US"/>
              <a:t>구현 예정</a:t>
            </a:r>
          </a:p>
          <a:p>
            <a:pPr lvl="1"/>
            <a:r>
              <a:rPr lang="ko-KR" altLang="en-US" b="1"/>
              <a:t>미니어처 집 제작</a:t>
            </a:r>
            <a:r>
              <a:rPr lang="en-US" altLang="ko-KR" b="1"/>
              <a:t> </a:t>
            </a:r>
            <a:r>
              <a:rPr lang="ko-KR" altLang="en-US"/>
              <a:t>예정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7789976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테마</vt:lpstr>
      <vt:lpstr>캡스톤디자인1 중간발표</vt:lpstr>
      <vt:lpstr>목차</vt:lpstr>
      <vt:lpstr>1. 하드웨어 및 소프트웨어 개요</vt:lpstr>
      <vt:lpstr>2. 만들 작품에 대한 간략한 설명</vt:lpstr>
      <vt:lpstr>3-1. 지금까지 구현한 기능</vt:lpstr>
      <vt:lpstr>3-2. 지금까지 구현한 기능</vt:lpstr>
      <vt:lpstr>3-3. 지금까지 구현한 기능</vt:lpstr>
      <vt:lpstr>4. 프로젝트 하는데 힘들었던 점 과 좋은 점.</vt:lpstr>
      <vt:lpstr>5. 앞으로 구현할 기능 일정</vt:lpstr>
      <vt:lpstr>6. 시연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캡스톤디자인1 중간발표</dc:title>
  <dc:creator>상현 유</dc:creator>
  <cp:revision>1</cp:revision>
  <dcterms:created xsi:type="dcterms:W3CDTF">2024-05-06T09:45:26Z</dcterms:created>
  <dcterms:modified xsi:type="dcterms:W3CDTF">2024-05-13T01:18:53Z</dcterms:modified>
</cp:coreProperties>
</file>

<file path=docProps/thumbnail.jpeg>
</file>